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Advanced(3) – Meta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Class(2)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3. Meta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Class(2)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Type(name, base, </a:t>
            </a:r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dct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Class(2)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Dynamic </a:t>
            </a:r>
            <a:r>
              <a:rPr lang="en-US" sz="3200" kern="0" spc="-1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etaclass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메타 클래스 코딩 이점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Class(2)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49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67</cp:revision>
  <dcterms:created xsi:type="dcterms:W3CDTF">2020-11-27T19:15:27Z</dcterms:created>
  <dcterms:modified xsi:type="dcterms:W3CDTF">2020-11-28T07:21:44Z</dcterms:modified>
</cp:coreProperties>
</file>